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BF398-490D-492C-9B17-6DC0D1FE9C30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D3F58-57B0-47C2-ABB0-CF25EBA5AF0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345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443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1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985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35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343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716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030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602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2638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064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465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8A9D0-AF06-4CBA-9E34-0FF0E6EDF6BE}" type="datetimeFigureOut">
              <a:rPr lang="en-ZA" smtClean="0"/>
              <a:t>2014/02/18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054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The NMMU Engagement Conceptual Framework and Typology</a:t>
            </a:r>
            <a:endParaRPr lang="en-Z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93" y="1665383"/>
            <a:ext cx="7352413" cy="439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5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NMMU Engagement Conceptual Framework and Typology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</dc:title>
  <dc:creator>de Lange, George (Prof) (Summerstrand Campus North)</dc:creator>
  <cp:lastModifiedBy>Administrator</cp:lastModifiedBy>
  <cp:revision>42</cp:revision>
  <dcterms:created xsi:type="dcterms:W3CDTF">2014-01-14T08:02:31Z</dcterms:created>
  <dcterms:modified xsi:type="dcterms:W3CDTF">2014-02-18T10:47:27Z</dcterms:modified>
</cp:coreProperties>
</file>